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529018e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529018e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5529018e1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5529018e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5529018e1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5529018e1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5529018e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5529018e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5529018e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5529018e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5529018e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5529018e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547d347f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547d347f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IKLe6XwzNrE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oakridgepercussionca.files.wordpress.com/2020/11/baterista-score-and-parts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2PuUhhcca-w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xwXcY4hCeXs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ZwnEWFnUs9s" TargetMode="External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-FJRXKdiPc1v244EEw0_EVFLw8_paUqi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396413" y="239825"/>
            <a:ext cx="4351200" cy="90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Baterista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0720" y="1379775"/>
            <a:ext cx="4662574" cy="3377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370550" y="458450"/>
            <a:ext cx="6402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Baterista - Description &amp; Pedagogy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word “Baterista is Portuguese for “drummer”. This is a fun song with a catchy groove that eventually evolves into a “samba” rhythm from Brazil.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snares demonstrate accents and taps with a sixteenth note base, and also play on their neighbors’ drums. The tenors play sixteenth note accents and demonstrate cross-overs. The mallets are modulating between C-major &amp; A-minor, and join the tenors in the main sixteenth note syncopated melody.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1410750" y="355425"/>
            <a:ext cx="6322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Baterista - Description &amp; Pedagogy</a:t>
            </a:r>
            <a:endParaRPr/>
          </a:p>
        </p:txBody>
      </p:sp>
      <p:pic>
        <p:nvPicPr>
          <p:cNvPr descr="The word “Baterista is Portuguese for “drummer”. This is a fun song with a catchy groove that eventually evolves into a “samba” rhythm from Brazil.&#10;The snares demonstrate accents and taps with a sixteenth note base, and also play on their neighbors’ drums. The tenors play sixteenth note accents and demonstrate cross-overs. The mallets are modulating between C-major &amp; A-minor, and join the tenors in the main sixteenth note syncopated melody.&#10;For all your drumline and percussion needs, please visit: www.oakridgepercussion.ca" id="67" name="Google Shape;67;p15" title="Baterista - Pedagogy and Description - Oak Ridge Percus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0939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1859100" y="362650"/>
            <a:ext cx="542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and Parts - File Download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1022850" y="2228425"/>
            <a:ext cx="7098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https://oakridgepercussionca.files.wordpress.com/2020/11/baterista-score-and-parts.pdf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1417500" y="377875"/>
            <a:ext cx="6309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Baterista - Snare Play-a-long Track</a:t>
            </a:r>
            <a:endParaRPr/>
          </a:p>
        </p:txBody>
      </p:sp>
      <p:pic>
        <p:nvPicPr>
          <p:cNvPr descr="The word “Baterista is Portuguese for “drummer”. This is a fun song with a catchy groove that eventually evolves into a “samba” rhythm from Brazil.&#10;The snares demonstrate accents and taps with a sixteenth note base, and also play on their neighbors’ drums. The tenors play sixteenth note accents and demonstrate cross-overs. The mallets are modulating between C-major &amp; A-minor, and join the tenors in the main sixteenth note syncopated melody.&#10;For all your drumline and percussion needs, please visit: www.oakridgepercussion.ca" id="79" name="Google Shape;79;p17" title="Baterista - Snare - Oak Ridge Percus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164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1417500" y="377875"/>
            <a:ext cx="6309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Baterista</a:t>
            </a:r>
            <a:r>
              <a:rPr lang="en"/>
              <a:t> - Tenor Play-a-long Track</a:t>
            </a:r>
            <a:endParaRPr/>
          </a:p>
        </p:txBody>
      </p:sp>
      <p:pic>
        <p:nvPicPr>
          <p:cNvPr descr="The word “Baterista is Portuguese for “drummer”. This is a fun song with a catchy groove that eventually evolves into a “samba” rhythm from Brazil.&#10;The snares demonstrate accents and taps with a sixteenth note base, and also play on their neighbors’ drums. The tenors play sixteenth note accents and demonstrate cross-overs. The mallets are modulating between C-major &amp; A-minor, and join the tenors in the main sixteenth note syncopated melody.&#10;For all your drumline and percussion needs, please visit: www.oakridgepercussion.ca" id="85" name="Google Shape;85;p18" title="Baterista - Tenor - Oak Ridge Percus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0895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75300" y="377875"/>
            <a:ext cx="8393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Baterista</a:t>
            </a:r>
            <a:r>
              <a:rPr lang="en"/>
              <a:t> - Pitched Percussion Play-a-long Track</a:t>
            </a:r>
            <a:endParaRPr/>
          </a:p>
        </p:txBody>
      </p:sp>
      <p:pic>
        <p:nvPicPr>
          <p:cNvPr descr="The word “Baterista is Portuguese for “drummer”. This is a fun song with a catchy groove that eventually evolves into a “samba” rhythm from Brazil.&#10;The snares demonstrate accents and taps with a sixteenth note base, and also play on their neighbors’ drums. The tenors play sixteenth note accents and demonstrate cross-overs. The mallets are modulating between C-major &amp; A-minor, and join the tenors in the main sixteenth note syncopated melody.&#10;For all your drumline and percussion needs, please visit: www.oakridgepercussion.ca" id="91" name="Google Shape;91;p19" title="Baterista - Mallets - Oak Ridge Percus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029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458700" y="525600"/>
            <a:ext cx="2226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Plan</a:t>
            </a:r>
            <a:endParaRPr/>
          </a:p>
        </p:txBody>
      </p:sp>
      <p:sp>
        <p:nvSpPr>
          <p:cNvPr id="97" name="Google Shape;97;p20"/>
          <p:cNvSpPr txBox="1"/>
          <p:nvPr/>
        </p:nvSpPr>
        <p:spPr>
          <a:xfrm>
            <a:off x="1174350" y="2444175"/>
            <a:ext cx="67953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https://docs.google.com/document/d/1-FJRXKdiPc1v244EEw0_EVFLw8_paUqi/edit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